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83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napVertSplitter="1">
    <p:restoredLeft sz="12579"/>
    <p:restoredTop sz="90000"/>
  </p:normalViewPr>
  <p:slideViewPr>
    <p:cSldViewPr snapToGrid="0" snapToObjects="1">
      <p:cViewPr varScale="1">
        <p:scale>
          <a:sx n="103" d="100"/>
          <a:sy n="103" d="100"/>
        </p:scale>
        <p:origin x="300" y="102"/>
      </p:cViewPr>
      <p:guideLst>
        <p:guide orient="horz" pos="2159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10" cy="7201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lvl="0"/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lvl="0"/>
            <a:fld id="{E2B2BC9D-A816-4D0A-858B-1D023B3A8ACA}" type="datetime1">
              <a:rPr lang="ko-KR" altLang="en-US" smtClean="0"/>
              <a:pPr lvl="0"/>
              <a:t>2024-11-04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lvl="0"/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lvl="0"/>
            <a:fld id="{09F4262C-968C-4EE9-8164-CE16364706B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818643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09F4262C-968C-4EE9-8164-CE16364706B3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67711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399" y="2130425"/>
            <a:ext cx="10363198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799" y="3886200"/>
            <a:ext cx="853439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0A130E-E3B8-4EBE-931F-81B26B8448AA}" type="datetime1">
              <a:rPr lang="ko-KR" altLang="en-US" smtClean="0"/>
              <a:pPr/>
              <a:t>2024-11-04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C6A38-4290-41DD-B95C-4155372FD4A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73955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2130425"/>
            <a:ext cx="12192000" cy="1470025"/>
          </a:xfrm>
        </p:spPr>
        <p:txBody>
          <a:bodyPr>
            <a:normAutofit/>
          </a:bodyPr>
          <a:lstStyle>
            <a:lvl1pPr>
              <a:defRPr sz="44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48888-F454-4AD2-BA62-3AF29D9807C0}" type="datetime1">
              <a:rPr lang="ko-KR" altLang="en-US" smtClean="0"/>
              <a:pPr/>
              <a:t>2024-11-04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52923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99" y="274638"/>
            <a:ext cx="10972798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4"/>
          </p:nvPr>
        </p:nvSpPr>
        <p:spPr>
          <a:xfrm>
            <a:off x="2857477" y="2214563"/>
            <a:ext cx="6477021" cy="3214687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</a:lstStyle>
          <a:p>
            <a:pPr lvl="0"/>
            <a:r>
              <a:rPr lang="ko-KR" altLang="en-US" smtClean="0"/>
              <a:t>첫째 목차</a:t>
            </a:r>
            <a:endParaRPr lang="ko-KR" altLang="en-US"/>
          </a:p>
          <a:p>
            <a:pPr lvl="0"/>
            <a:r>
              <a:rPr lang="ko-KR" altLang="en-US" smtClean="0"/>
              <a:t>둘째 목차</a:t>
            </a:r>
            <a:endParaRPr lang="ko-KR" altLang="en-US"/>
          </a:p>
          <a:p>
            <a:pPr lvl="0"/>
            <a:r>
              <a:rPr lang="ko-KR" altLang="en-US" smtClean="0"/>
              <a:t>셋째 목차</a:t>
            </a:r>
            <a:endParaRPr lang="ko-KR" altLang="en-US"/>
          </a:p>
          <a:p>
            <a:pPr lvl="0"/>
            <a:r>
              <a:rPr lang="ko-KR" altLang="en-US" smtClean="0"/>
              <a:t>넷째 목차</a:t>
            </a:r>
            <a:endParaRPr lang="ko-KR" altLang="en-US"/>
          </a:p>
          <a:p>
            <a:pPr lvl="0"/>
            <a:r>
              <a:rPr lang="ko-KR" altLang="en-US" smtClean="0"/>
              <a:t>다섯째 목차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FEC12-A4C9-4837-AF94-AD867782C04C}" type="datetime1">
              <a:rPr lang="ko-KR" altLang="en-US" smtClean="0"/>
              <a:pPr/>
              <a:t>2024-11-04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88554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199" y="274638"/>
            <a:ext cx="2743199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599" y="274638"/>
            <a:ext cx="8026399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F84A3-4F29-4053-ACFD-1BAF2D3F140C}" type="datetime1">
              <a:rPr lang="ko-KR" altLang="en-US" smtClean="0"/>
              <a:pPr/>
              <a:t>2024-11-04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8453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3836A-82A3-4C8B-9D31-CD724F3673ED}" type="datetime1">
              <a:rPr lang="ko-KR" altLang="en-US" smtClean="0"/>
              <a:pPr/>
              <a:t>2024-11-04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52194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EBAF6-36D0-4DD8-B695-D4C1B37E35D6}" type="datetime1">
              <a:rPr lang="ko-KR" altLang="en-US" smtClean="0"/>
              <a:pPr/>
              <a:t>2024-11-04</a:t>
            </a:fld>
            <a:endParaRPr lang="ko-KR" altLang="en-US"/>
          </a:p>
        </p:txBody>
      </p:sp>
      <p:sp>
        <p:nvSpPr>
          <p:cNvPr id="3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6926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3" y="4406900"/>
            <a:ext cx="10363198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3" y="2906713"/>
            <a:ext cx="10363198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728D28-603B-4EFC-80F8-17E5E9107035}" type="datetime1">
              <a:rPr lang="ko-KR" altLang="en-US" smtClean="0"/>
              <a:pPr/>
              <a:t>2024-11-04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87365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A1F4E-0809-4239-8034-C38E431DAF92}" type="datetime1">
              <a:rPr lang="ko-KR" altLang="en-US" smtClean="0"/>
              <a:pPr/>
              <a:t>2024-11-04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30201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DA496-7307-4E8B-88DE-CB97B48BAB6F}" type="datetime1">
              <a:rPr lang="ko-KR" altLang="en-US" smtClean="0"/>
              <a:pPr/>
              <a:t>2024-11-04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79717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표 개체 틀 2"/>
          <p:cNvSpPr>
            <a:spLocks noGrp="1"/>
          </p:cNvSpPr>
          <p:nvPr>
            <p:ph type="tbl" sz="quarter" idx="13"/>
          </p:nvPr>
        </p:nvSpPr>
        <p:spPr>
          <a:xfrm>
            <a:off x="608037" y="1643063"/>
            <a:ext cx="10972798" cy="4525200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r>
              <a:rPr lang="ko-KR" altLang="en-US" smtClean="0"/>
              <a:t>표를 추가하려면 아이콘을 클릭하십시오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21E90-850C-410B-8B89-8394F580CFDA}" type="datetime1">
              <a:rPr lang="ko-KR" altLang="en-US" smtClean="0"/>
              <a:pPr/>
              <a:t>2024-11-04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43673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09599" y="160020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quarter" idx="2"/>
          </p:nvPr>
        </p:nvSpPr>
        <p:spPr>
          <a:xfrm>
            <a:off x="6197599" y="160020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내용 개체 틀 4"/>
          <p:cNvSpPr>
            <a:spLocks noGrp="1"/>
          </p:cNvSpPr>
          <p:nvPr>
            <p:ph sz="quarter" idx="3"/>
          </p:nvPr>
        </p:nvSpPr>
        <p:spPr>
          <a:xfrm>
            <a:off x="608037" y="398422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6036" y="398422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E7E28-9336-4363-8674-B91477D8F243}" type="datetime1">
              <a:rPr lang="ko-KR" altLang="en-US" smtClean="0"/>
              <a:pPr/>
              <a:t>2024-11-04</a:t>
            </a:fld>
            <a:endParaRPr lang="ko-KR" altLang="en-US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0419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6" y="4800600"/>
            <a:ext cx="7315199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6" y="612775"/>
            <a:ext cx="7315199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6" y="5367338"/>
            <a:ext cx="7315199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ko-KR" altLang="en-US" smtClean="0"/>
              <a:t>마스터 텍스트 스타일을 편집합니다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E7E28-9336-4363-8674-B91477D8F243}" type="datetime1">
              <a:rPr lang="ko-KR" altLang="en-US" smtClean="0"/>
              <a:pPr/>
              <a:t>2024-11-04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18066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599" y="274638"/>
            <a:ext cx="109727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599" y="1600200"/>
            <a:ext cx="10972798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5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22D86A-5F52-4165-8473-F1B836277586}" type="datetime1">
              <a:rPr lang="ko-KR" altLang="en-US" smtClean="0"/>
              <a:pPr/>
              <a:t>2024-11-04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599" y="6356350"/>
            <a:ext cx="3860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5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3864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rtl="0" eaLnBrk="1" latinLnBrk="1" hangingPunct="1">
        <a:defRPr>
          <a:solidFill>
            <a:schemeClr val="tx2"/>
          </a:solidFill>
        </a:defRPr>
      </a:lvl2pPr>
      <a:lvl3pPr rtl="0" eaLnBrk="1" latinLnBrk="1" hangingPunct="1">
        <a:defRPr>
          <a:solidFill>
            <a:schemeClr val="tx2"/>
          </a:solidFill>
        </a:defRPr>
      </a:lvl3pPr>
      <a:lvl4pPr rtl="0" eaLnBrk="1" latinLnBrk="1" hangingPunct="1">
        <a:defRPr>
          <a:solidFill>
            <a:schemeClr val="tx2"/>
          </a:solidFill>
        </a:defRPr>
      </a:lvl4pPr>
      <a:lvl5pPr rtl="0" eaLnBrk="1" latinLnBrk="1" hangingPunct="1">
        <a:defRPr>
          <a:solidFill>
            <a:schemeClr val="tx2"/>
          </a:solidFill>
        </a:defRPr>
      </a:lvl5pPr>
      <a:lvl6pPr rtl="0" eaLnBrk="1" latinLnBrk="1" hangingPunct="1">
        <a:defRPr>
          <a:solidFill>
            <a:schemeClr val="tx2"/>
          </a:solidFill>
        </a:defRPr>
      </a:lvl6pPr>
      <a:lvl7pPr rtl="0" eaLnBrk="1" latinLnBrk="1" hangingPunct="1">
        <a:defRPr>
          <a:solidFill>
            <a:schemeClr val="tx2"/>
          </a:solidFill>
        </a:defRPr>
      </a:lvl7pPr>
      <a:lvl8pPr rtl="0" eaLnBrk="1" latinLnBrk="1" hangingPunct="1">
        <a:defRPr>
          <a:solidFill>
            <a:schemeClr val="tx2"/>
          </a:solidFill>
        </a:defRPr>
      </a:lvl8pPr>
      <a:lvl9pPr rtl="0"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3242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2253833" cy="689278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987" y="1471348"/>
            <a:ext cx="9180000" cy="4917686"/>
          </a:xfrm>
          <a:prstGeom prst="rect">
            <a:avLst/>
          </a:prstGeom>
          <a:effectLst>
            <a:outerShdw blurRad="76200" dist="76200" dir="5400000" algn="ctr" rotWithShape="0">
              <a:srgbClr val="000000">
                <a:alpha val="5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942333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2253833" cy="689278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504988" y="1461781"/>
            <a:ext cx="9197773" cy="4932000"/>
          </a:xfrm>
          <a:prstGeom prst="rect">
            <a:avLst/>
          </a:prstGeom>
          <a:effectLst>
            <a:outerShdw blurRad="76200" dist="76200" dir="5400000" algn="ctr" rotWithShape="0">
              <a:srgbClr val="000000">
                <a:alpha val="5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048296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2253833" cy="689278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504987" y="1461781"/>
            <a:ext cx="9171036" cy="4932000"/>
          </a:xfrm>
          <a:prstGeom prst="rect">
            <a:avLst/>
          </a:prstGeom>
          <a:effectLst>
            <a:outerShdw blurRad="76200" dist="76200" dir="5400000" algn="ctr" rotWithShape="0">
              <a:srgbClr val="000000">
                <a:alpha val="5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817336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2253833" cy="6892780"/>
          </a:xfrm>
          <a:prstGeom prst="rect">
            <a:avLst/>
          </a:prstGeom>
          <a:effectLst/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504988" y="1461782"/>
            <a:ext cx="9197774" cy="4932000"/>
          </a:xfrm>
          <a:prstGeom prst="rect">
            <a:avLst/>
          </a:prstGeom>
          <a:effectLst>
            <a:outerShdw blurRad="76200" dist="76200" dir="5400000" algn="ctr" rotWithShape="0">
              <a:srgbClr val="000000">
                <a:alpha val="5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294868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2253833" cy="6892780"/>
          </a:xfrm>
          <a:prstGeom prst="rect">
            <a:avLst/>
          </a:prstGeom>
          <a:effectLst/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504987" y="1461781"/>
            <a:ext cx="9171036" cy="4932000"/>
          </a:xfrm>
          <a:prstGeom prst="rect">
            <a:avLst/>
          </a:prstGeom>
          <a:effectLst>
            <a:outerShdw blurRad="76200" dist="76200" dir="5400000" algn="ctr" rotWithShape="0">
              <a:srgbClr val="000000">
                <a:alpha val="5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377779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2223198" cy="687554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504987" y="1461782"/>
            <a:ext cx="9179930" cy="4932000"/>
          </a:xfrm>
          <a:prstGeom prst="rect">
            <a:avLst/>
          </a:prstGeom>
          <a:effectLst>
            <a:outerShdw blurRad="76200" dist="76200" dir="5400000" algn="ctr" rotWithShape="0">
              <a:srgbClr val="000000">
                <a:alpha val="5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55494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2253833" cy="689278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504988" y="1461781"/>
            <a:ext cx="9197773" cy="4932000"/>
          </a:xfrm>
          <a:prstGeom prst="rect">
            <a:avLst/>
          </a:prstGeom>
          <a:effectLst>
            <a:outerShdw blurRad="76200" dist="76200" dir="5400000" algn="ctr" rotWithShape="0">
              <a:srgbClr val="000000">
                <a:alpha val="5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162960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2253833" cy="689278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504988" y="1461781"/>
            <a:ext cx="9197773" cy="4932000"/>
          </a:xfrm>
          <a:prstGeom prst="rect">
            <a:avLst/>
          </a:prstGeom>
          <a:effectLst>
            <a:outerShdw blurRad="76200" dist="76200" dir="5400000" algn="ctr" rotWithShape="0">
              <a:srgbClr val="000000">
                <a:alpha val="5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54495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2223198" cy="687554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504987" y="1461781"/>
            <a:ext cx="9188842" cy="4932000"/>
          </a:xfrm>
          <a:prstGeom prst="rect">
            <a:avLst/>
          </a:prstGeom>
          <a:effectLst>
            <a:outerShdw blurRad="76200" dist="76200" dir="5400000" algn="ctr" rotWithShape="0">
              <a:srgbClr val="000000">
                <a:alpha val="5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239067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2223195" cy="687554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504987" y="1461781"/>
            <a:ext cx="9188842" cy="4932000"/>
          </a:xfrm>
          <a:prstGeom prst="rect">
            <a:avLst/>
          </a:prstGeom>
          <a:effectLst>
            <a:outerShdw blurRad="76200" dist="76200" dir="5400000" algn="ctr" rotWithShape="0">
              <a:srgbClr val="000000">
                <a:alpha val="5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228266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37815"/>
            <a:ext cx="12253833" cy="6892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2514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0"/>
            <a:ext cx="12253833" cy="689278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504987" y="1461781"/>
            <a:ext cx="9188842" cy="4932000"/>
          </a:xfrm>
          <a:prstGeom prst="rect">
            <a:avLst/>
          </a:prstGeom>
          <a:effectLst>
            <a:outerShdw blurRad="76200" dist="76200" dir="5400000" algn="ctr" rotWithShape="0">
              <a:srgbClr val="000000">
                <a:alpha val="5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543110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2223198" cy="687554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504800" y="1461600"/>
            <a:ext cx="9171036" cy="4932000"/>
          </a:xfrm>
          <a:prstGeom prst="rect">
            <a:avLst/>
          </a:prstGeom>
          <a:effectLst>
            <a:outerShdw blurRad="76200" dist="76200" dir="5400000" algn="ctr" rotWithShape="0">
              <a:srgbClr val="000000">
                <a:alpha val="5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334563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2253833" cy="689278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504800" y="1461600"/>
            <a:ext cx="9188842" cy="4932000"/>
          </a:xfrm>
          <a:prstGeom prst="rect">
            <a:avLst/>
          </a:prstGeom>
          <a:effectLst>
            <a:outerShdw blurRad="76200" dist="76200" dir="5400000" algn="ctr" rotWithShape="0">
              <a:srgbClr val="000000">
                <a:alpha val="5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144770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2253833" cy="689278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06686" y="3594936"/>
            <a:ext cx="49452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21</a:t>
            </a:r>
            <a:endParaRPr lang="ko-KR" altLang="en-US" dirty="0"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48048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2253833" cy="6892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8471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2253833" cy="6892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4467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2253833" cy="6892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6652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2253833" cy="6892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4808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2223198" cy="687554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64301" t="37394" r="3257" b="58669"/>
          <a:stretch/>
        </p:blipFill>
        <p:spPr>
          <a:xfrm>
            <a:off x="7268546" y="2575249"/>
            <a:ext cx="3965511" cy="27058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l="65242" t="56138" r="4072" b="39248"/>
          <a:stretch/>
        </p:blipFill>
        <p:spPr>
          <a:xfrm>
            <a:off x="7385179" y="3862873"/>
            <a:ext cx="3750906" cy="317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0808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638" y="0"/>
            <a:ext cx="12192639" cy="6858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900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31194" y="-17548"/>
            <a:ext cx="12223195" cy="6875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2483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2162153" cy="6841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1774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2223195" cy="6875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056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2223198" cy="687554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505426" y="1460944"/>
            <a:ext cx="9181148" cy="4937439"/>
          </a:xfrm>
          <a:prstGeom prst="rect">
            <a:avLst/>
          </a:prstGeom>
          <a:effectLst>
            <a:outerShdw blurRad="76200" dist="76200" dir="5400000" algn="ctr" rotWithShape="0">
              <a:srgbClr val="000000">
                <a:alpha val="5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181475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2253833" cy="689278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505426" y="1461782"/>
            <a:ext cx="9181148" cy="4932654"/>
          </a:xfrm>
          <a:prstGeom prst="rect">
            <a:avLst/>
          </a:prstGeom>
          <a:effectLst>
            <a:outerShdw blurRad="76200" dist="76200" dir="5400000" algn="ctr" rotWithShape="0">
              <a:srgbClr val="000000">
                <a:alpha val="5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77886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2253833" cy="6892780"/>
          </a:xfrm>
          <a:prstGeom prst="rect">
            <a:avLst/>
          </a:prstGeom>
        </p:spPr>
      </p:pic>
      <p:pic>
        <p:nvPicPr>
          <p:cNvPr id="3" name="그림 2"/>
          <p:cNvPicPr>
            <a:picLocks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504987" y="1461781"/>
            <a:ext cx="9180000" cy="4932000"/>
          </a:xfrm>
          <a:prstGeom prst="rect">
            <a:avLst/>
          </a:prstGeom>
          <a:effectLst>
            <a:outerShdw blurRad="76200" dist="76200" dir="5400000" algn="ctr" rotWithShape="0">
              <a:srgbClr val="000000">
                <a:alpha val="5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94026322"/>
      </p:ext>
    </p:extLst>
  </p:cSld>
  <p:clrMapOvr>
    <a:masterClrMapping/>
  </p:clrMapOvr>
</p:sld>
</file>

<file path=ppt/theme/theme1.xml><?xml version="1.0" encoding="utf-8"?>
<a:theme xmlns:a="http://schemas.openxmlformats.org/drawing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4A45FF"/>
      </a:hlink>
      <a:folHlink>
        <a:srgbClr val="BE27BB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4A45FF"/>
      </a:hlink>
      <a:folHlink>
        <a:srgbClr val="BE27BB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2</Words>
  <Application>Microsoft Office PowerPoint</Application>
  <PresentationFormat>와이드스크린</PresentationFormat>
  <Paragraphs>2</Paragraphs>
  <Slides>28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3" baseType="lpstr">
      <vt:lpstr>넥슨Lv1고딕 Bold</vt:lpstr>
      <vt:lpstr>맑은 고딕</vt:lpstr>
      <vt:lpstr>Arial</vt:lpstr>
      <vt:lpstr>Calibri</vt:lpstr>
      <vt:lpstr>한컴오피스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duaud</dc:creator>
  <cp:lastModifiedBy>asiae</cp:lastModifiedBy>
  <cp:revision>10</cp:revision>
  <dcterms:created xsi:type="dcterms:W3CDTF">2024-11-04T00:26:09Z</dcterms:created>
  <dcterms:modified xsi:type="dcterms:W3CDTF">2024-11-04T01:06:38Z</dcterms:modified>
  <cp:version>12.0.0.3437</cp:version>
</cp:coreProperties>
</file>